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99CEB7-AF51-4E60-9E6E-9EDE6D6793B4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B39243-A91F-47A3-A883-0BADCF74A27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0832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8A43FB-7AF1-40E9-8E2D-2CABC6CC5BEF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2EDF5-417B-4F5F-9765-1FA243F42FC5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50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ED1816-ED69-4B41-B1A0-81B8876ED344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C98AFD-DADC-4735-91EC-D8AE41C97A7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93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88A0ED-87EA-4C06-96EE-3C6863A58A0C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546A92-0016-4946-882F-E35B436F1D1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48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AB3DBE-E185-4E5D-9290-BF7F6821D02C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971504-6AE6-4EBD-8DAD-E3720EAA5D3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97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0E5561-5234-414C-868C-7E1720542219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900323-B7E4-4818-B5FF-02FDB12A56D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23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3C48F-A701-4CB6-BF4C-3BD4A66F9CCE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8" name="Tijdelijke aanduiding voor voet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Tijdelijke aanduiding voor dia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61808E-1969-42DE-9D32-AF035B5114B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37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8ABBD3-699C-4FFF-91B1-51C7DEB6FAAF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4" name="Tijdelijke aanduiding voor voet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3DD5-4535-45AF-9C3F-845719D5851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8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9B9391-ACFE-41A9-85A2-6FB7E5C55098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C4B7A5-8533-46ED-862F-38E76B2B41C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58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648EEB-F706-403D-8EEC-6A0B00DCD4F6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1C5E2D-B81E-40C6-B8F7-D384FBB99BB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7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BB087-9AA8-4CE9-AAB2-4FC02AE60E7B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6EC8B7-04A9-4A0E-A4A4-13295C51BF3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00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7FF46CD-6F55-422A-B36D-57885087D3B6}" type="datetime1">
              <a:rPr lang="nl-NL"/>
              <a:pPr lvl="0"/>
              <a:t>30-1-2020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7131124-7BA7-43CC-9852-9AC9E3125B3A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../media/media1.mp4"/><Relationship Id="rId7" Type="http://schemas.openxmlformats.org/officeDocument/2006/relationships/image" Target="../media/image3.jpeg"/><Relationship Id="rId2" Type="http://schemas.microsoft.com/office/2007/relationships/media" Target="../media/media1.mp4"/><Relationship Id="rId1" Type="http://schemas.openxmlformats.org/officeDocument/2006/relationships/video" Target="https://www.youtube.com/embed/PqVfBgSC0Zg" TargetMode="Externa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205726"/>
            <a:ext cx="5388975" cy="31267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-23793"/>
            <a:ext cx="5481341" cy="2860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28" y="0"/>
            <a:ext cx="3968594" cy="2374452"/>
          </a:xfrm>
          <a:prstGeom prst="rect">
            <a:avLst/>
          </a:prstGeom>
        </p:spPr>
      </p:pic>
      <p:pic>
        <p:nvPicPr>
          <p:cNvPr id="9" name="PqVfBgSC0Zg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974444" y="3615436"/>
            <a:ext cx="5607000" cy="30863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332501"/>
            <a:ext cx="5388974" cy="3693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De </a:t>
            </a:r>
            <a:r>
              <a:rPr lang="nl-NL" dirty="0" err="1"/>
              <a:t>Platentectoniek</a:t>
            </a:r>
            <a:r>
              <a:rPr lang="nl-NL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6228" y="2400558"/>
            <a:ext cx="3968594" cy="3693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Schade door </a:t>
            </a:r>
            <a:r>
              <a:rPr lang="nl-NL" dirty="0" err="1"/>
              <a:t>Liquefactie</a:t>
            </a:r>
            <a:r>
              <a:rPr lang="nl-NL" dirty="0"/>
              <a:t> </a:t>
            </a:r>
          </a:p>
        </p:txBody>
      </p:sp>
      <p:pic>
        <p:nvPicPr>
          <p:cNvPr id="3" name="earthquake action over last 2 days including massive 7.7 between Cuba and Jamaica. Felt in">
            <a:hlinkClick r:id="" action="ppaction://media"/>
            <a:extLst>
              <a:ext uri="{FF2B5EF4-FFF2-40B4-BE49-F238E27FC236}">
                <a16:creationId xmlns:a16="http://schemas.microsoft.com/office/drawing/2014/main" id="{1FCA413F-D40D-423C-A510-3ED388F197E6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90958" y="0"/>
            <a:ext cx="1833180" cy="3470971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849397B0-AEC5-4077-BD3F-A2B661CB48D8}"/>
              </a:ext>
            </a:extLst>
          </p:cNvPr>
          <p:cNvSpPr txBox="1"/>
          <p:nvPr/>
        </p:nvSpPr>
        <p:spPr>
          <a:xfrm>
            <a:off x="5596228" y="2994532"/>
            <a:ext cx="4394730" cy="3693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48 u Aardbevingen + de Kaaimanbeving   =&gt;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</Words>
  <Application>Microsoft Office PowerPoint</Application>
  <PresentationFormat>Breedbeeld</PresentationFormat>
  <Paragraphs>3</Paragraphs>
  <Slides>1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Gotze Kalsbeek</dc:creator>
  <cp:lastModifiedBy>Gotze Kalsbeek</cp:lastModifiedBy>
  <cp:revision>8</cp:revision>
  <dcterms:created xsi:type="dcterms:W3CDTF">2020-01-29T09:35:24Z</dcterms:created>
  <dcterms:modified xsi:type="dcterms:W3CDTF">2020-01-30T09:02:09Z</dcterms:modified>
</cp:coreProperties>
</file>